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A5DB3-A994-4AAB-99CE-20DEFC8F7714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B4D8F-E0D1-417C-B583-52D50BCF6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746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807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F915C7-924A-4257-879F-AD6C200BE2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6D297-D97C-449D-89E7-F0C56EEE9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4BA85-C080-4EA6-A3DF-5CE7861A28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FAD5D-AAD3-4C3C-865C-D47A35EFBD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F51E8-CE1F-4331-8F4B-C7BE204C4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EFBD4-0B14-42C4-9872-B768A9CBD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DECDB-B689-41A9-863B-66E026797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94EA-6988-4CD6-8531-EC0F813717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FE1A8-DF01-4744-A710-B265A57A6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ABA9-D622-49E1-B921-3321A65FD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B7AA0-8333-4001-AF00-F61D17E08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271693C-0278-482C-A5FB-78C9FC63589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youtube.com/watch?v=tE77sBSVJv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Finn Family </a:t>
            </a:r>
            <a:r>
              <a:rPr lang="en-US" dirty="0" err="1" smtClean="0"/>
              <a:t>Moomintroll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Tove</a:t>
            </a:r>
            <a:r>
              <a:rPr lang="en-US" dirty="0" smtClean="0"/>
              <a:t> </a:t>
            </a:r>
            <a:r>
              <a:rPr lang="en-US" dirty="0" err="1" smtClean="0"/>
              <a:t>Jansson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Moomin</a:t>
            </a:r>
            <a:r>
              <a:rPr lang="en-US" dirty="0" smtClean="0"/>
              <a:t> Valley</a:t>
            </a:r>
            <a:endParaRPr lang="en-US" dirty="0"/>
          </a:p>
        </p:txBody>
      </p:sp>
      <p:pic>
        <p:nvPicPr>
          <p:cNvPr id="4" name="Content Placeholder 3" descr="map of moominvalley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28636" y="1676400"/>
            <a:ext cx="3448364" cy="494094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Moomins</a:t>
            </a:r>
            <a:r>
              <a:rPr lang="en-US" dirty="0" smtClean="0"/>
              <a:t>:  Mamma, </a:t>
            </a:r>
            <a:r>
              <a:rPr lang="en-US" dirty="0" err="1" smtClean="0"/>
              <a:t>Pappa</a:t>
            </a:r>
            <a:r>
              <a:rPr lang="en-US" dirty="0" smtClean="0"/>
              <a:t>, </a:t>
            </a:r>
            <a:r>
              <a:rPr lang="en-US" dirty="0" err="1" smtClean="0"/>
              <a:t>Moomintroll</a:t>
            </a:r>
            <a:r>
              <a:rPr lang="en-US" dirty="0" smtClean="0"/>
              <a:t>, </a:t>
            </a:r>
            <a:r>
              <a:rPr lang="en-US" dirty="0" err="1" smtClean="0"/>
              <a:t>Snorkmaiden</a:t>
            </a:r>
            <a:endParaRPr lang="en-US" dirty="0"/>
          </a:p>
        </p:txBody>
      </p:sp>
      <p:pic>
        <p:nvPicPr>
          <p:cNvPr id="5" name="Content Placeholder 4" descr="Mamma,Pappa,Troll,Snorkmaiden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520950"/>
            <a:ext cx="6096000" cy="273367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Preface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snow has come!</a:t>
            </a:r>
            <a:endParaRPr lang="en-US" dirty="0"/>
          </a:p>
        </p:txBody>
      </p:sp>
      <p:pic>
        <p:nvPicPr>
          <p:cNvPr id="9" name="Content Placeholder 8" descr="mummintroll (Small)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119038" y="2174875"/>
            <a:ext cx="2716511" cy="3951288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know.  Your beds are made.</a:t>
            </a:r>
            <a:endParaRPr lang="en-US" dirty="0"/>
          </a:p>
        </p:txBody>
      </p:sp>
      <p:pic>
        <p:nvPicPr>
          <p:cNvPr id="10" name="Content Placeholder 9" descr="moominmama (Small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340584" y="2174875"/>
            <a:ext cx="2650656" cy="39512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Winter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Sniff  </a:t>
            </a:r>
            <a:endParaRPr lang="en-US" dirty="0"/>
          </a:p>
        </p:txBody>
      </p:sp>
      <p:pic>
        <p:nvPicPr>
          <p:cNvPr id="7" name="Content Placeholder 6" descr="sniff (Small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995561" y="2174875"/>
            <a:ext cx="2963466" cy="395128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Snufkin</a:t>
            </a:r>
            <a:endParaRPr lang="en-US" dirty="0"/>
          </a:p>
        </p:txBody>
      </p:sp>
      <p:pic>
        <p:nvPicPr>
          <p:cNvPr id="8" name="Content Placeholder 7" descr="snufkin (Small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309617"/>
            <a:ext cx="4041775" cy="36818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has come</a:t>
            </a:r>
            <a:endParaRPr lang="en-US" dirty="0"/>
          </a:p>
        </p:txBody>
      </p:sp>
      <p:pic>
        <p:nvPicPr>
          <p:cNvPr id="4" name="Content Placeholder 8" descr="moomin house (Small)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05600" y="1676400"/>
            <a:ext cx="3132799" cy="442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 design template">
  <a:themeElements>
    <a:clrScheme name="Office Theme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 design template</Template>
  <TotalTime>69</TotalTime>
  <Words>40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Clouds design template</vt:lpstr>
      <vt:lpstr>Finn Family Moomintroll</vt:lpstr>
      <vt:lpstr>Moomin Valley</vt:lpstr>
      <vt:lpstr>The Moomins:  Mamma, Pappa, Moomintroll, Snorkmaiden</vt:lpstr>
      <vt:lpstr>Preface</vt:lpstr>
      <vt:lpstr>It is Winter</vt:lpstr>
      <vt:lpstr>Winter has come</vt:lpstr>
    </vt:vector>
  </TitlesOfParts>
  <Manager/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 Family Moomintroll</dc:title>
  <dc:subject/>
  <dc:creator>st</dc:creator>
  <cp:keywords/>
  <dc:description/>
  <cp:lastModifiedBy>st</cp:lastModifiedBy>
  <cp:revision>8</cp:revision>
  <cp:lastPrinted>1601-01-01T00:00:00Z</cp:lastPrinted>
  <dcterms:created xsi:type="dcterms:W3CDTF">2012-09-26T16:00:41Z</dcterms:created>
  <dcterms:modified xsi:type="dcterms:W3CDTF">2012-10-01T13:32:19Z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TC102037621033</vt:lpwstr>
  </property>
</Properties>
</file>